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7"/>
  </p:notesMasterIdLst>
  <p:sldIdLst>
    <p:sldId id="256" r:id="rId5"/>
    <p:sldId id="258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A750590-9F9A-443B-9295-A3931D8194B1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7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7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541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6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6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2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4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6D7BE2A-C0C6-C2FB-4EE7-3D1D708A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5"/>
          <a:stretch/>
        </p:blipFill>
        <p:spPr>
          <a:xfrm>
            <a:off x="7525606" y="1"/>
            <a:ext cx="1618394" cy="169545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17A8C0A-6995-5377-C0BD-5F6C4D67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523875"/>
            <a:ext cx="5430106" cy="10001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Club 7s update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9C4E486-9CB2-3607-558C-E9FCB4E7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24001"/>
            <a:ext cx="8292465" cy="5048249"/>
          </a:xfrm>
        </p:spPr>
        <p:txBody>
          <a:bodyPr>
            <a:normAutofit/>
          </a:bodyPr>
          <a:lstStyle/>
          <a:p>
            <a:r>
              <a:rPr lang="en-US" sz="2000" dirty="0"/>
              <a:t>Committee – working group assembled, committee being finalized (still trying to connect with a few people)</a:t>
            </a:r>
          </a:p>
          <a:p>
            <a:r>
              <a:rPr lang="en-US" sz="2000" dirty="0"/>
              <a:t>Venue –</a:t>
            </a:r>
          </a:p>
          <a:p>
            <a:pPr lvl="1"/>
            <a:r>
              <a:rPr lang="en-US" sz="1800" dirty="0"/>
              <a:t>Was working bids with Empire and Mid Atlantic – venue issues prevented execution</a:t>
            </a:r>
          </a:p>
          <a:p>
            <a:pPr lvl="1"/>
            <a:r>
              <a:rPr lang="en-US" sz="1800" dirty="0"/>
              <a:t>Had discussions with Winston-Salem (venue issue), Birmingham (logistics issue), Boston (venue issue), Seattle (venue issue) but none are viable</a:t>
            </a:r>
          </a:p>
          <a:p>
            <a:pPr lvl="1"/>
            <a:r>
              <a:rPr lang="en-US" sz="1800" dirty="0"/>
              <a:t>Hoping to hear back on Columbus, OH (</a:t>
            </a:r>
            <a:r>
              <a:rPr lang="en-US" sz="1800" dirty="0" err="1"/>
              <a:t>Obetz</a:t>
            </a:r>
            <a:r>
              <a:rPr lang="en-US" sz="1800" dirty="0"/>
              <a:t>) and a few others</a:t>
            </a:r>
          </a:p>
          <a:p>
            <a:pPr lvl="1"/>
            <a:r>
              <a:rPr lang="en-US" sz="1800" dirty="0"/>
              <a:t>Actively seeking suitable venue (2,500+ seat stadium, 4 total fields, major airport, streaming capabilities, grass, sleeved goal posts, no conflicting lines)</a:t>
            </a:r>
          </a:p>
          <a:p>
            <a:r>
              <a:rPr lang="en-US" sz="2000" dirty="0"/>
              <a:t>Pathway (</a:t>
            </a:r>
            <a:r>
              <a:rPr lang="en-US" sz="2000" dirty="0" err="1"/>
              <a:t>Signes</a:t>
            </a:r>
            <a:r>
              <a:rPr lang="en-US" sz="2000" dirty="0"/>
              <a:t> – Silver will be open for regional series teams)</a:t>
            </a:r>
          </a:p>
          <a:p>
            <a:pPr lvl="1"/>
            <a:r>
              <a:rPr lang="en-US" sz="1800" dirty="0"/>
              <a:t>Men – 13 seeds allocated to regional series / 3 invitational </a:t>
            </a:r>
          </a:p>
          <a:p>
            <a:pPr lvl="1"/>
            <a:r>
              <a:rPr lang="en-US" sz="1800" dirty="0"/>
              <a:t>Women – working with committee to develop pathway that considers 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6D7BE2A-C0C6-C2FB-4EE7-3D1D708A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5"/>
          <a:stretch/>
        </p:blipFill>
        <p:spPr>
          <a:xfrm>
            <a:off x="7525606" y="1"/>
            <a:ext cx="1618394" cy="169545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17A8C0A-6995-5377-C0BD-5F6C4D67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38175"/>
            <a:ext cx="6858856" cy="10001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series/ seed structure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9C4E486-9CB2-3607-558C-E9FCB4E7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24002"/>
            <a:ext cx="8292465" cy="523874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Series based on combination of existing infrastructure and historical strength of region</a:t>
            </a:r>
          </a:p>
          <a:p>
            <a:r>
              <a:rPr lang="en-US" sz="2000" dirty="0"/>
              <a:t>Seeds are not finalized (based on strength of teams and % of registered players)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391D0-22C2-58F6-5DE9-5A90E7B2B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047875"/>
            <a:ext cx="7696200" cy="46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77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56</TotalTime>
  <Words>178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Vapor Trail</vt:lpstr>
      <vt:lpstr>2022 Club 7s update</vt:lpstr>
      <vt:lpstr>series/ seed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Club 7s update</dc:title>
  <dc:creator>Filip Keuppens</dc:creator>
  <cp:lastModifiedBy>David Dodge</cp:lastModifiedBy>
  <cp:revision>1</cp:revision>
  <cp:lastPrinted>2022-06-03T19:18:46Z</cp:lastPrinted>
  <dcterms:created xsi:type="dcterms:W3CDTF">2022-05-18T18:03:23Z</dcterms:created>
  <dcterms:modified xsi:type="dcterms:W3CDTF">2022-06-03T19:36:00Z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